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7E5A-E7FB-4C0B-9141-B724C524B7A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4955-F96E-4FAB-9E7F-7F9FA7957A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2898775"/>
          </a:xfrm>
        </p:spPr>
        <p:txBody>
          <a:bodyPr/>
          <a:lstStyle/>
          <a:p>
            <a:r>
              <a:rPr lang="en-US" dirty="0" smtClean="0">
                <a:latin typeface="Engravers MT" pitchFamily="18" charset="0"/>
              </a:rPr>
              <a:t>Green School Updates</a:t>
            </a:r>
            <a:endParaRPr lang="en-US" dirty="0">
              <a:latin typeface="Engravers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029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Engravers MT" pitchFamily="18" charset="0"/>
              </a:rPr>
              <a:t>Friday, November 4, 2011</a:t>
            </a:r>
            <a:endParaRPr lang="en-US" sz="2400" dirty="0">
              <a:latin typeface="Engravers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requirements for MD Green School Recertification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489200" y="2057400"/>
            <a:ext cx="3911600" cy="36061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Best Management Practices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Water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Conservation/Pollution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2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Prevention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Energy Conservation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Waste Reduction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Habitat Restoration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Structures for Environmental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200" dirty="0" smtClean="0">
                <a:latin typeface="Times New Roman" pitchFamily="18" charset="0"/>
                <a:cs typeface="Arial" pitchFamily="34" charset="0"/>
              </a:rPr>
              <a:t>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Learning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Responsible Transportation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Healthy School Environment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400800" y="2743200"/>
            <a:ext cx="2590800" cy="20672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Community Partnerships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Your school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is active in the community.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The community is active in your school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46050" y="2667000"/>
            <a:ext cx="2368550" cy="23750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Curriculum and Instruction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Env</a:t>
            </a:r>
            <a:r>
              <a:rPr lang="en-US" sz="2000" dirty="0" smtClean="0">
                <a:latin typeface="Times New Roman" pitchFamily="18" charset="0"/>
                <a:cs typeface="Arial" pitchFamily="34" charset="0"/>
              </a:rPr>
              <a:t>ironmental Issue Instruction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Professional Development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Celebration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8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236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 1: Curriculum and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To maintain MD Green School certification, SES must demonstrate that it meets ALL 3 of the following criteria:</a:t>
            </a:r>
          </a:p>
          <a:p>
            <a:pPr marL="971550" lvl="1" indent="-514350">
              <a:buAutoNum type="arabicPeriod"/>
            </a:pPr>
            <a:r>
              <a:rPr lang="en-US" u="sng" dirty="0" smtClean="0"/>
              <a:t>Environmental Issue Instruction</a:t>
            </a:r>
            <a:r>
              <a:rPr lang="en-US" dirty="0" smtClean="0"/>
              <a:t>: Students have opportunities at all grade levels and across disciplines to learn about, study, and address environmental issues in the classroom, on the school site, and/or in the community.</a:t>
            </a:r>
          </a:p>
          <a:p>
            <a:pPr marL="971550" lvl="1" indent="-514350">
              <a:buAutoNum type="arabicPeriod"/>
            </a:pPr>
            <a:r>
              <a:rPr lang="en-US" u="sng" dirty="0" smtClean="0"/>
              <a:t>Professional Development</a:t>
            </a:r>
            <a:r>
              <a:rPr lang="en-US" dirty="0" smtClean="0"/>
              <a:t>: Members of the school staff are involved in professional development or other training activities that enhance environmental awareness, literacy, knowledge, skills, and/or relate to instructional strategies.</a:t>
            </a:r>
          </a:p>
          <a:p>
            <a:pPr marL="971550" lvl="1" indent="-514350">
              <a:buAutoNum type="arabicPeriod"/>
            </a:pPr>
            <a:r>
              <a:rPr lang="en-US" u="sng" dirty="0" smtClean="0"/>
              <a:t>Celebration</a:t>
            </a:r>
            <a:r>
              <a:rPr lang="en-US" dirty="0" smtClean="0"/>
              <a:t>: SES recognizes and celebrates student and staff achievement in the implementation of environmental best practices.</a:t>
            </a:r>
          </a:p>
          <a:p>
            <a:pPr marL="971550" lvl="1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2: Best Management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Environmental BMPs are modeled in the operation, design, and maintenance of the school building and grounds – </a:t>
            </a:r>
            <a:r>
              <a:rPr lang="en-US" sz="2800" i="1" dirty="0" smtClean="0"/>
              <a:t>the school models what it teaches.</a:t>
            </a:r>
          </a:p>
          <a:p>
            <a:r>
              <a:rPr lang="en-US" sz="2800" b="1" dirty="0" smtClean="0"/>
              <a:t>To maintain MD Green School certification, SES must demonstrate that it meets AT LEAST 4 of the following criteria: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Water Conservation and/or Water Pollution Prevention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Energy Conservation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Solid Waste Reduction (reduce, reuse, recycle)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Habitat Restoration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Building Structures for Learning about the Environment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Responsible Transportation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Healthy School Environment</a:t>
            </a:r>
            <a:endParaRPr lang="en-US" sz="2400" dirty="0" smtClean="0"/>
          </a:p>
          <a:p>
            <a:pPr marL="914400" lvl="1" indent="-457200">
              <a:buAutoNum type="arabicPeriod"/>
            </a:pPr>
            <a:endParaRPr lang="en-US" sz="2400" dirty="0" smtClean="0"/>
          </a:p>
          <a:p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 3: School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r>
              <a:rPr lang="en-US" b="1" dirty="0" smtClean="0"/>
              <a:t>To maintain MD Green School certification, SES must demonstrate that it meets 1 of the following criteria: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smtClean="0"/>
              <a:t>1. SES is active in the community.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smtClean="0"/>
              <a:t>2. The community is active in SES.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are you doing?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599" y="1143001"/>
          <a:ext cx="8610601" cy="5502104"/>
        </p:xfrm>
        <a:graphic>
          <a:graphicData uri="http://schemas.openxmlformats.org/drawingml/2006/table">
            <a:tbl>
              <a:tblPr/>
              <a:tblGrid>
                <a:gridCol w="1131754"/>
                <a:gridCol w="1953964"/>
                <a:gridCol w="2229178"/>
                <a:gridCol w="1184394"/>
                <a:gridCol w="2111311"/>
              </a:tblGrid>
              <a:tr h="3232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Subject Area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Lesson/Activity Name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Best Management Practice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Timeframe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Artifacts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 smtClean="0">
                          <a:latin typeface="Calibri"/>
                          <a:ea typeface="Calibri"/>
                          <a:cs typeface="Times New Roman"/>
                        </a:rPr>
                        <a:t> ALL</a:t>
                      </a:r>
                      <a:endParaRPr lang="en-US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Trash Free Lunch Week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Waste Reduction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Spring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March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or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April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 smtClean="0">
                          <a:latin typeface="Calibri"/>
                          <a:ea typeface="Calibri"/>
                          <a:cs typeface="Times New Roman"/>
                        </a:rPr>
                        <a:t>Pictures</a:t>
                      </a:r>
                      <a:endParaRPr lang="en-US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1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 smtClean="0"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 smtClean="0">
                          <a:latin typeface="Calibri"/>
                          <a:ea typeface="Calibri"/>
                          <a:cs typeface="Times New Roman"/>
                        </a:rPr>
                        <a:t>Walking Wednesday</a:t>
                      </a:r>
                      <a:endParaRPr lang="en-US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Responsible Transportation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 smtClean="0"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r>
                        <a:rPr lang="en-US" sz="3100" baseline="0" dirty="0" smtClean="0">
                          <a:latin typeface="Calibri"/>
                          <a:ea typeface="Calibri"/>
                          <a:cs typeface="Times New Roman"/>
                        </a:rPr>
                        <a:t> year</a:t>
                      </a:r>
                      <a:endParaRPr lang="en-US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Calibri"/>
                          <a:ea typeface="Calibri"/>
                          <a:cs typeface="Times New Roman"/>
                        </a:rPr>
                        <a:t>Weekly Announcements; Pictures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1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1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1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48" marR="437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339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Green School Updates</vt:lpstr>
      <vt:lpstr>The requirements for MD Green School Recertification</vt:lpstr>
      <vt:lpstr>Objective 1: Curriculum and Instruction</vt:lpstr>
      <vt:lpstr>Objective 2: Best Management Practices</vt:lpstr>
      <vt:lpstr>Objective 3: School Community</vt:lpstr>
      <vt:lpstr>What are you doing?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Downs</dc:creator>
  <cp:lastModifiedBy>Molly Downs</cp:lastModifiedBy>
  <cp:revision>25</cp:revision>
  <dcterms:created xsi:type="dcterms:W3CDTF">2011-11-03T13:49:15Z</dcterms:created>
  <dcterms:modified xsi:type="dcterms:W3CDTF">2011-11-03T19:02:50Z</dcterms:modified>
</cp:coreProperties>
</file>